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31" r:id="rId2"/>
    <p:sldId id="333" r:id="rId3"/>
    <p:sldId id="834" r:id="rId4"/>
    <p:sldId id="836" r:id="rId5"/>
    <p:sldId id="837" r:id="rId6"/>
    <p:sldId id="838" r:id="rId7"/>
    <p:sldId id="839" r:id="rId8"/>
    <p:sldId id="840" r:id="rId9"/>
    <p:sldId id="841" r:id="rId10"/>
    <p:sldId id="842" r:id="rId11"/>
    <p:sldId id="843" r:id="rId12"/>
    <p:sldId id="844" r:id="rId13"/>
    <p:sldId id="845" r:id="rId14"/>
    <p:sldId id="846" r:id="rId15"/>
    <p:sldId id="847" r:id="rId16"/>
    <p:sldId id="848" r:id="rId17"/>
    <p:sldId id="849" r:id="rId18"/>
    <p:sldId id="850" r:id="rId19"/>
    <p:sldId id="851" r:id="rId20"/>
    <p:sldId id="852" r:id="rId21"/>
    <p:sldId id="853" r:id="rId22"/>
    <p:sldId id="349" r:id="rId23"/>
    <p:sldId id="854" r:id="rId24"/>
    <p:sldId id="855" r:id="rId25"/>
    <p:sldId id="335" r:id="rId26"/>
    <p:sldId id="336" r:id="rId27"/>
    <p:sldId id="337" r:id="rId28"/>
    <p:sldId id="338" r:id="rId29"/>
    <p:sldId id="341" r:id="rId30"/>
    <p:sldId id="318" r:id="rId31"/>
    <p:sldId id="339" r:id="rId32"/>
    <p:sldId id="317" r:id="rId33"/>
    <p:sldId id="314" r:id="rId34"/>
    <p:sldId id="315"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6" autoAdjust="0"/>
    <p:restoredTop sz="93679" autoAdjust="0"/>
  </p:normalViewPr>
  <p:slideViewPr>
    <p:cSldViewPr>
      <p:cViewPr varScale="1">
        <p:scale>
          <a:sx n="80" d="100"/>
          <a:sy n="80" d="100"/>
        </p:scale>
        <p:origin x="566" y="53"/>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16-10-2022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3234" indent="-285664">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237187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1_createTravelByTemplate_Action.txt"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2_approveTravel_rejectTravel_instanceAction.txt"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20Action%2C%20Determinations/03_static_dynamic_feature_Control.tx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soyuztechnologies/BarclaysCorporateTraining/blob/master/Phase%201%20CDS%20and%20RAP%20based%20development/Day%2005/01%20Drafts/00_draft_enablement.txt"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5/01%20Drafts/02_early_numbering_for_booking.txt" TargetMode="External"/><Relationship Id="rId2" Type="http://schemas.openxmlformats.org/officeDocument/2006/relationships/hyperlink" Target="https://github.com/soyuztechnologies/BarclaysCorporateTraining/blob/master/Phase%201%20CDS%20and%20RAP%20based%20development/Day%2005/01%20Drafts/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soyuztechnologies/BarclaysCorporateTraining/blob/master/Phase%201%20CDS%20and%20RAP%20based%20development/Day%2005/01%20Drafts/03_augment_default_value.tx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tif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3.tiff"/><Relationship Id="rId5" Type="http://schemas.openxmlformats.org/officeDocument/2006/relationships/image" Target="../media/image42.tiff"/><Relationship Id="rId10" Type="http://schemas.openxmlformats.org/officeDocument/2006/relationships/image" Target="../media/image4.png"/><Relationship Id="rId4" Type="http://schemas.openxmlformats.org/officeDocument/2006/relationships/image" Target="../media/image41.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6.jpg"/><Relationship Id="rId7" Type="http://schemas.openxmlformats.org/officeDocument/2006/relationships/image" Target="../media/image4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ZI_Booking_M_00%20.txt" TargetMode="External"/><Relationship Id="rId5" Type="http://schemas.openxmlformats.org/officeDocument/2006/relationships/hyperlink" Target="https://github.com/soyuztechnologies/BarclaysCorporateTraining/blob/master/Phase%201%20CDS%20and%20RAP%20based%20development/Day%2004/ZI_Travel_M_00.txt"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ZI_Travel_M_BDEF.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02_ZC_PROC_Booking_M_00%20.txt" TargetMode="External"/><Relationship Id="rId5" Type="http://schemas.openxmlformats.org/officeDocument/2006/relationships/hyperlink" Target="https://github.com/soyuztechnologies/BarclaysCorporateTraining/blob/master/Phase%201%20CDS%20and%20RAP%20based%20development/Day%2004/Processor/01_ZC_PROC_Travel_M_00.txt"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3_Behaviour%20Definition.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4_Service%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06</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A47642-E184-92BF-74CC-93A83A02B947}"/>
              </a:ext>
            </a:extLst>
          </p:cNvPr>
          <p:cNvSpPr/>
          <p:nvPr/>
        </p:nvSpPr>
        <p:spPr>
          <a:xfrm>
            <a:off x="405780" y="476672"/>
            <a:ext cx="4032448" cy="25202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C81E2A7-59FE-D176-138E-953794A336D0}"/>
              </a:ext>
            </a:extLst>
          </p:cNvPr>
          <p:cNvSpPr/>
          <p:nvPr/>
        </p:nvSpPr>
        <p:spPr>
          <a:xfrm>
            <a:off x="1634353" y="581399"/>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F1</a:t>
            </a:r>
          </a:p>
        </p:txBody>
      </p:sp>
      <p:sp>
        <p:nvSpPr>
          <p:cNvPr id="6" name="Rectangle 5">
            <a:extLst>
              <a:ext uri="{FF2B5EF4-FFF2-40B4-BE49-F238E27FC236}">
                <a16:creationId xmlns:a16="http://schemas.microsoft.com/office/drawing/2014/main" id="{B9E888BD-086F-D79D-C78A-46ECEACBACAA}"/>
              </a:ext>
            </a:extLst>
          </p:cNvPr>
          <p:cNvSpPr/>
          <p:nvPr/>
        </p:nvSpPr>
        <p:spPr>
          <a:xfrm>
            <a:off x="1629916" y="1047927"/>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F2  1 </a:t>
            </a:r>
            <a:r>
              <a:rPr lang="en-US" dirty="0">
                <a:sym typeface="Wingdings" panose="05000000000000000000" pitchFamily="2" charset="2"/>
              </a:rPr>
              <a:t> 2</a:t>
            </a:r>
            <a:endParaRPr lang="en-US" dirty="0"/>
          </a:p>
        </p:txBody>
      </p:sp>
      <p:sp>
        <p:nvSpPr>
          <p:cNvPr id="7" name="Rectangle 6">
            <a:extLst>
              <a:ext uri="{FF2B5EF4-FFF2-40B4-BE49-F238E27FC236}">
                <a16:creationId xmlns:a16="http://schemas.microsoft.com/office/drawing/2014/main" id="{EB30A7A5-EE90-3053-4114-06B69AFDDAA2}"/>
              </a:ext>
            </a:extLst>
          </p:cNvPr>
          <p:cNvSpPr/>
          <p:nvPr/>
        </p:nvSpPr>
        <p:spPr>
          <a:xfrm>
            <a:off x="1629916" y="1524073"/>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F3</a:t>
            </a:r>
          </a:p>
        </p:txBody>
      </p:sp>
      <p:sp>
        <p:nvSpPr>
          <p:cNvPr id="8" name="Rectangle 7">
            <a:extLst>
              <a:ext uri="{FF2B5EF4-FFF2-40B4-BE49-F238E27FC236}">
                <a16:creationId xmlns:a16="http://schemas.microsoft.com/office/drawing/2014/main" id="{210F4524-4AC0-4944-52C5-DE6B68F0196D}"/>
              </a:ext>
            </a:extLst>
          </p:cNvPr>
          <p:cNvSpPr/>
          <p:nvPr/>
        </p:nvSpPr>
        <p:spPr>
          <a:xfrm>
            <a:off x="2854052" y="2660776"/>
            <a:ext cx="1584176" cy="28803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Save</a:t>
            </a:r>
          </a:p>
        </p:txBody>
      </p:sp>
      <p:cxnSp>
        <p:nvCxnSpPr>
          <p:cNvPr id="10" name="Straight Arrow Connector 9">
            <a:extLst>
              <a:ext uri="{FF2B5EF4-FFF2-40B4-BE49-F238E27FC236}">
                <a16:creationId xmlns:a16="http://schemas.microsoft.com/office/drawing/2014/main" id="{39011DAA-1496-8B63-D757-1225B804C0E1}"/>
              </a:ext>
            </a:extLst>
          </p:cNvPr>
          <p:cNvCxnSpPr/>
          <p:nvPr/>
        </p:nvCxnSpPr>
        <p:spPr>
          <a:xfrm>
            <a:off x="4150196" y="2942184"/>
            <a:ext cx="0" cy="50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DF4AAA-8AB5-80D7-9D54-5B02F4091961}"/>
              </a:ext>
            </a:extLst>
          </p:cNvPr>
          <p:cNvSpPr txBox="1"/>
          <p:nvPr/>
        </p:nvSpPr>
        <p:spPr>
          <a:xfrm>
            <a:off x="3790156" y="3573016"/>
            <a:ext cx="5184576" cy="1938992"/>
          </a:xfrm>
          <a:prstGeom prst="rect">
            <a:avLst/>
          </a:prstGeom>
          <a:noFill/>
        </p:spPr>
        <p:txBody>
          <a:bodyPr wrap="square" rtlCol="0">
            <a:spAutoFit/>
          </a:bodyPr>
          <a:lstStyle/>
          <a:p>
            <a:r>
              <a:rPr lang="en-US" dirty="0"/>
              <a:t>If f1 is not initial</a:t>
            </a:r>
          </a:p>
          <a:p>
            <a:r>
              <a:rPr lang="en-US" dirty="0"/>
              <a:t>If f2 is not initial</a:t>
            </a:r>
          </a:p>
          <a:p>
            <a:r>
              <a:rPr lang="en-US" dirty="0"/>
              <a:t>   select * </a:t>
            </a:r>
            <a:r>
              <a:rPr lang="en-US" dirty="0" err="1"/>
              <a:t>checktable</a:t>
            </a:r>
            <a:r>
              <a:rPr lang="en-US" dirty="0"/>
              <a:t> where exist f2</a:t>
            </a:r>
          </a:p>
          <a:p>
            <a:r>
              <a:rPr lang="en-US" dirty="0"/>
              <a:t>If f3 is not initial</a:t>
            </a:r>
          </a:p>
          <a:p>
            <a:r>
              <a:rPr lang="en-US" dirty="0"/>
              <a:t>  check </a:t>
            </a:r>
            <a:r>
              <a:rPr lang="en-US" dirty="0" err="1"/>
              <a:t>itab</a:t>
            </a:r>
            <a:r>
              <a:rPr lang="en-US" dirty="0"/>
              <a:t> has f3</a:t>
            </a:r>
          </a:p>
        </p:txBody>
      </p:sp>
    </p:spTree>
    <p:extLst>
      <p:ext uri="{BB962C8B-B14F-4D97-AF65-F5344CB8AC3E}">
        <p14:creationId xmlns:p14="http://schemas.microsoft.com/office/powerpoint/2010/main" val="113927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06</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543614" y="983165"/>
            <a:ext cx="11101595" cy="5016117"/>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2000" dirty="0">
                <a:solidFill>
                  <a:schemeClr val="bg1"/>
                </a:solidFill>
              </a:rPr>
              <a:t>Implementing the Action </a:t>
            </a:r>
            <a:r>
              <a:rPr lang="en-US" sz="2000" dirty="0" err="1">
                <a:solidFill>
                  <a:schemeClr val="bg1"/>
                </a:solidFill>
              </a:rPr>
              <a:t>createTravelByTemplate</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Implementing the Action </a:t>
            </a:r>
            <a:r>
              <a:rPr lang="en-US" sz="2000" dirty="0" err="1">
                <a:solidFill>
                  <a:schemeClr val="bg1"/>
                </a:solidFill>
              </a:rPr>
              <a:t>approveTravel</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Implementing the Action </a:t>
            </a:r>
            <a:r>
              <a:rPr lang="en-US" sz="2000" dirty="0" err="1">
                <a:solidFill>
                  <a:schemeClr val="bg1"/>
                </a:solidFill>
              </a:rPr>
              <a:t>rejectTravel</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Modeling Static and Dynamic Feature Control</a:t>
            </a:r>
          </a:p>
          <a:p>
            <a:pPr marL="133234" indent="-285664">
              <a:buFont typeface="Arial" panose="020B0604020202020204" pitchFamily="34" charset="0"/>
              <a:buChar char="•"/>
            </a:pPr>
            <a:r>
              <a:rPr lang="en-US" sz="2000" dirty="0">
                <a:solidFill>
                  <a:schemeClr val="bg1"/>
                </a:solidFill>
              </a:rPr>
              <a:t>Implementing Validations</a:t>
            </a:r>
          </a:p>
          <a:p>
            <a:pPr marL="133234" indent="-285664">
              <a:buFont typeface="Arial" panose="020B0604020202020204" pitchFamily="34" charset="0"/>
              <a:buChar char="•"/>
            </a:pPr>
            <a:r>
              <a:rPr lang="en-US" sz="2000" dirty="0">
                <a:solidFill>
                  <a:schemeClr val="bg1"/>
                </a:solidFill>
              </a:rPr>
              <a:t>Implementing the Determination</a:t>
            </a:r>
            <a:endParaRPr lang="en-IN" sz="2000" dirty="0">
              <a:solidFill>
                <a:schemeClr val="bg1"/>
              </a:solidFill>
            </a:endParaRPr>
          </a:p>
          <a:p>
            <a:pPr marL="133234" indent="-285664">
              <a:buFont typeface="Arial" panose="020B0604020202020204" pitchFamily="34" charset="0"/>
              <a:buChar char="•"/>
            </a:pPr>
            <a:r>
              <a:rPr lang="en-IN" sz="2000" dirty="0">
                <a:solidFill>
                  <a:schemeClr val="bg1"/>
                </a:solidFill>
              </a:rPr>
              <a:t>What is Draft</a:t>
            </a:r>
          </a:p>
          <a:p>
            <a:pPr marL="133234" indent="-285664">
              <a:buFont typeface="Arial" panose="020B0604020202020204" pitchFamily="34" charset="0"/>
              <a:buChar char="•"/>
            </a:pPr>
            <a:r>
              <a:rPr lang="en-IN" sz="2000" dirty="0">
                <a:solidFill>
                  <a:schemeClr val="bg1"/>
                </a:solidFill>
              </a:rPr>
              <a:t>Enable Draft Handling</a:t>
            </a:r>
          </a:p>
          <a:p>
            <a:pPr marL="133234" indent="-285664">
              <a:buFont typeface="Arial" panose="020B0604020202020204" pitchFamily="34" charset="0"/>
              <a:buChar char="•"/>
            </a:pPr>
            <a:r>
              <a:rPr lang="en-IN" sz="2000" dirty="0">
                <a:solidFill>
                  <a:schemeClr val="bg1"/>
                </a:solidFill>
              </a:rPr>
              <a:t>Expose Draft handling to projection Layer</a:t>
            </a:r>
          </a:p>
          <a:p>
            <a:pPr marL="133234" indent="-285664">
              <a:buFont typeface="Arial" panose="020B0604020202020204" pitchFamily="34" charset="0"/>
              <a:buChar char="•"/>
            </a:pPr>
            <a:r>
              <a:rPr lang="en-IN" sz="2000" dirty="0">
                <a:solidFill>
                  <a:schemeClr val="bg1"/>
                </a:solidFill>
              </a:rPr>
              <a:t>Enable Early Numbering for Travel and Booking</a:t>
            </a:r>
          </a:p>
          <a:p>
            <a:pPr marL="133234" indent="-285664">
              <a:buFont typeface="Arial" panose="020B0604020202020204" pitchFamily="34" charset="0"/>
              <a:buChar char="•"/>
            </a:pPr>
            <a:r>
              <a:rPr lang="en-IN" sz="2000" dirty="0">
                <a:solidFill>
                  <a:schemeClr val="bg1"/>
                </a:solidFill>
              </a:rPr>
              <a:t>Integrating augment in Managed Object</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70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a:p>
            <a:pPr algn="l"/>
            <a:r>
              <a:rPr lang="en-US" sz="1800" dirty="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 </a:t>
            </a:r>
            <a:r>
              <a:rPr lang="en-US" sz="1600" dirty="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10589</TotalTime>
  <Words>2800</Words>
  <Application>Microsoft Office PowerPoint</Application>
  <PresentationFormat>Custom</PresentationFormat>
  <Paragraphs>242</Paragraphs>
  <Slides>34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Development Flow</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PowerPoint Presentation</vt:lpstr>
      <vt:lpstr>Use case for Validation</vt:lpstr>
      <vt:lpstr>Implementing the Determination</vt:lpstr>
      <vt:lpstr>Implementing the Determination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325</cp:revision>
  <dcterms:created xsi:type="dcterms:W3CDTF">2013-09-12T13:05:01Z</dcterms:created>
  <dcterms:modified xsi:type="dcterms:W3CDTF">2022-10-16T15:57:52Z</dcterms:modified>
</cp:coreProperties>
</file>